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6" r:id="rId4"/>
    <p:sldId id="282" r:id="rId5"/>
    <p:sldId id="283" r:id="rId6"/>
    <p:sldId id="258" r:id="rId7"/>
    <p:sldId id="276" r:id="rId8"/>
    <p:sldId id="262" r:id="rId9"/>
    <p:sldId id="264" r:id="rId10"/>
    <p:sldId id="265" r:id="rId11"/>
    <p:sldId id="266" r:id="rId12"/>
    <p:sldId id="272" r:id="rId13"/>
    <p:sldId id="267" r:id="rId14"/>
    <p:sldId id="277" r:id="rId15"/>
    <p:sldId id="268" r:id="rId16"/>
    <p:sldId id="270" r:id="rId17"/>
    <p:sldId id="278" r:id="rId18"/>
    <p:sldId id="275" r:id="rId19"/>
    <p:sldId id="281" r:id="rId20"/>
  </p:sldIdLst>
  <p:sldSz cx="12801600" cy="9601200" type="A3"/>
  <p:notesSz cx="6858000" cy="9144000"/>
  <p:defaultTextStyle>
    <a:defPPr>
      <a:defRPr lang="en-US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362" y="48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303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346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994959" y="537845"/>
            <a:ext cx="4031615" cy="1147032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5668" y="537845"/>
            <a:ext cx="11885930" cy="1147032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8038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" y="0"/>
            <a:ext cx="12802548" cy="96012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0708" y="2536609"/>
            <a:ext cx="7432412" cy="2121746"/>
          </a:xfrm>
        </p:spPr>
        <p:txBody>
          <a:bodyPr anchor="b">
            <a:noAutofit/>
          </a:bodyPr>
          <a:lstStyle>
            <a:lvl1pPr algn="ctr">
              <a:defRPr sz="672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0708" y="5037659"/>
            <a:ext cx="7432412" cy="1928711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491584" y="7076443"/>
            <a:ext cx="942586" cy="391160"/>
          </a:xfrm>
        </p:spPr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0708" y="7076443"/>
            <a:ext cx="5690804" cy="3911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44245" y="7076443"/>
            <a:ext cx="578876" cy="391160"/>
          </a:xfrm>
        </p:spPr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827756" y="4859861"/>
            <a:ext cx="715831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3943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789851" y="3298764"/>
            <a:ext cx="9233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61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9851" y="2297978"/>
            <a:ext cx="9233748" cy="2551520"/>
          </a:xfrm>
        </p:spPr>
        <p:txBody>
          <a:bodyPr anchor="b">
            <a:normAutofit/>
          </a:bodyPr>
          <a:lstStyle>
            <a:lvl1pPr algn="ctr">
              <a:defRPr sz="56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9851" y="5228803"/>
            <a:ext cx="9233748" cy="1526021"/>
          </a:xfrm>
        </p:spPr>
        <p:txBody>
          <a:bodyPr anchor="t">
            <a:normAutofit/>
          </a:bodyPr>
          <a:lstStyle>
            <a:lvl1pPr marL="0" indent="0" algn="ctr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789853" y="5039149"/>
            <a:ext cx="923374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0515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789851" y="3298764"/>
            <a:ext cx="9233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612" y="1281472"/>
            <a:ext cx="9518228" cy="182541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7612" y="3482035"/>
            <a:ext cx="4672584" cy="48262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3213" y="3482035"/>
            <a:ext cx="4672584" cy="48262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3637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7615" y="3721946"/>
            <a:ext cx="4672584" cy="806767"/>
          </a:xfrm>
        </p:spPr>
        <p:txBody>
          <a:bodyPr anchor="b">
            <a:noAutofit/>
          </a:bodyPr>
          <a:lstStyle>
            <a:lvl1pPr marL="0" indent="0">
              <a:buNone/>
              <a:defRPr sz="3360" b="0">
                <a:solidFill>
                  <a:schemeClr val="accent1"/>
                </a:solidFill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7615" y="4540568"/>
            <a:ext cx="4672584" cy="378927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98565" y="3721946"/>
            <a:ext cx="4672584" cy="806767"/>
          </a:xfrm>
        </p:spPr>
        <p:txBody>
          <a:bodyPr anchor="b">
            <a:noAutofit/>
          </a:bodyPr>
          <a:lstStyle>
            <a:lvl1pPr marL="0" indent="0">
              <a:buNone/>
              <a:defRPr sz="3360" b="0">
                <a:solidFill>
                  <a:schemeClr val="accent1"/>
                </a:solidFill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98565" y="4540568"/>
            <a:ext cx="4672584" cy="378927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789852" y="3296538"/>
            <a:ext cx="9233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6919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612" y="1281472"/>
            <a:ext cx="9518229" cy="182541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789852" y="3296538"/>
            <a:ext cx="9233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0182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2495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611" y="1943948"/>
            <a:ext cx="3551517" cy="1920240"/>
          </a:xfrm>
        </p:spPr>
        <p:txBody>
          <a:bodyPr anchor="b">
            <a:normAutofit/>
          </a:bodyPr>
          <a:lstStyle>
            <a:lvl1pPr algn="ctr">
              <a:defRPr sz="336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8087" y="1374986"/>
            <a:ext cx="5397755" cy="6851229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7611" y="4243491"/>
            <a:ext cx="3551517" cy="3413766"/>
          </a:xfrm>
        </p:spPr>
        <p:txBody>
          <a:bodyPr anchor="t">
            <a:normAutofit/>
          </a:bodyPr>
          <a:lstStyle>
            <a:lvl1pPr marL="0" indent="0" algn="ctr">
              <a:buNone/>
              <a:defRPr sz="2240"/>
            </a:lvl1pPr>
            <a:lvl2pPr marL="640080" indent="0">
              <a:buNone/>
              <a:defRPr sz="1680"/>
            </a:lvl2pPr>
            <a:lvl3pPr marL="1280160" indent="0">
              <a:buNone/>
              <a:defRPr sz="1400"/>
            </a:lvl3pPr>
            <a:lvl4pPr marL="1920240" indent="0">
              <a:buNone/>
              <a:defRPr sz="1260"/>
            </a:lvl4pPr>
            <a:lvl5pPr marL="2560320" indent="0">
              <a:buNone/>
              <a:defRPr sz="1260"/>
            </a:lvl5pPr>
            <a:lvl6pPr marL="3200400" indent="0">
              <a:buNone/>
              <a:defRPr sz="1260"/>
            </a:lvl6pPr>
            <a:lvl7pPr marL="3840480" indent="0">
              <a:buNone/>
              <a:defRPr sz="1260"/>
            </a:lvl7pPr>
            <a:lvl8pPr marL="4480560" indent="0">
              <a:buNone/>
              <a:defRPr sz="1260"/>
            </a:lvl8pPr>
            <a:lvl9pPr marL="5120640" indent="0">
              <a:buNone/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789852" y="4077546"/>
            <a:ext cx="326703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156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3269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611" y="2637365"/>
            <a:ext cx="5085083" cy="1920240"/>
          </a:xfrm>
        </p:spPr>
        <p:txBody>
          <a:bodyPr anchor="b">
            <a:normAutofit/>
          </a:bodyPr>
          <a:lstStyle>
            <a:lvl1pPr algn="ctr">
              <a:defRPr sz="336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256297" y="1446106"/>
            <a:ext cx="4101248" cy="670899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240"/>
            </a:lvl1pPr>
            <a:lvl2pPr marL="640080" indent="0">
              <a:buNone/>
              <a:defRPr sz="2240"/>
            </a:lvl2pPr>
            <a:lvl3pPr marL="1280160" indent="0">
              <a:buNone/>
              <a:defRPr sz="2240"/>
            </a:lvl3pPr>
            <a:lvl4pPr marL="1920240" indent="0">
              <a:buNone/>
              <a:defRPr sz="2240"/>
            </a:lvl4pPr>
            <a:lvl5pPr marL="2560320" indent="0">
              <a:buNone/>
              <a:defRPr sz="2240"/>
            </a:lvl5pPr>
            <a:lvl6pPr marL="3200400" indent="0">
              <a:buNone/>
              <a:defRPr sz="2240"/>
            </a:lvl6pPr>
            <a:lvl7pPr marL="3840480" indent="0">
              <a:buNone/>
              <a:defRPr sz="2240"/>
            </a:lvl7pPr>
            <a:lvl8pPr marL="4480560" indent="0">
              <a:buNone/>
              <a:defRPr sz="2240"/>
            </a:lvl8pPr>
            <a:lvl9pPr marL="5120640" indent="0">
              <a:buNone/>
              <a:defRPr sz="224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7612" y="4557605"/>
            <a:ext cx="5085081" cy="2560320"/>
          </a:xfrm>
        </p:spPr>
        <p:txBody>
          <a:bodyPr anchor="t">
            <a:normAutofit/>
          </a:bodyPr>
          <a:lstStyle>
            <a:lvl1pPr marL="0" indent="0" algn="ctr">
              <a:buNone/>
              <a:defRPr sz="2240"/>
            </a:lvl1pPr>
            <a:lvl2pPr marL="640080" indent="0">
              <a:buNone/>
              <a:defRPr sz="1680"/>
            </a:lvl2pPr>
            <a:lvl3pPr marL="1280160" indent="0">
              <a:buNone/>
              <a:defRPr sz="1400"/>
            </a:lvl3pPr>
            <a:lvl4pPr marL="1920240" indent="0">
              <a:buNone/>
              <a:defRPr sz="1260"/>
            </a:lvl4pPr>
            <a:lvl5pPr marL="2560320" indent="0">
              <a:buNone/>
              <a:defRPr sz="1260"/>
            </a:lvl5pPr>
            <a:lvl6pPr marL="3200400" indent="0">
              <a:buNone/>
              <a:defRPr sz="1260"/>
            </a:lvl6pPr>
            <a:lvl7pPr marL="3840480" indent="0">
              <a:buNone/>
              <a:defRPr sz="1260"/>
            </a:lvl7pPr>
            <a:lvl8pPr marL="4480560" indent="0">
              <a:buNone/>
              <a:defRPr sz="1260"/>
            </a:lvl8pPr>
            <a:lvl9pPr marL="5120640" indent="0">
              <a:buNone/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8467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612" y="6741581"/>
            <a:ext cx="9518228" cy="793433"/>
          </a:xfrm>
        </p:spPr>
        <p:txBody>
          <a:bodyPr anchor="b">
            <a:normAutofit/>
          </a:bodyPr>
          <a:lstStyle>
            <a:lvl1pPr algn="ctr">
              <a:defRPr sz="336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36764" y="1446107"/>
            <a:ext cx="9928075" cy="4705777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240"/>
            </a:lvl1pPr>
            <a:lvl2pPr marL="640080" indent="0">
              <a:buNone/>
              <a:defRPr sz="2240"/>
            </a:lvl2pPr>
            <a:lvl3pPr marL="1280160" indent="0">
              <a:buNone/>
              <a:defRPr sz="2240"/>
            </a:lvl3pPr>
            <a:lvl4pPr marL="1920240" indent="0">
              <a:buNone/>
              <a:defRPr sz="2240"/>
            </a:lvl4pPr>
            <a:lvl5pPr marL="2560320" indent="0">
              <a:buNone/>
              <a:defRPr sz="2240"/>
            </a:lvl5pPr>
            <a:lvl6pPr marL="3200400" indent="0">
              <a:buNone/>
              <a:defRPr sz="2240"/>
            </a:lvl6pPr>
            <a:lvl7pPr marL="3840480" indent="0">
              <a:buNone/>
              <a:defRPr sz="2240"/>
            </a:lvl7pPr>
            <a:lvl8pPr marL="4480560" indent="0">
              <a:buNone/>
              <a:defRPr sz="2240"/>
            </a:lvl8pPr>
            <a:lvl9pPr marL="5120640" indent="0">
              <a:buNone/>
              <a:defRPr sz="224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7612" y="7535014"/>
            <a:ext cx="9518228" cy="691197"/>
          </a:xfrm>
        </p:spPr>
        <p:txBody>
          <a:bodyPr anchor="t">
            <a:normAutofit/>
          </a:bodyPr>
          <a:lstStyle>
            <a:lvl1pPr marL="0" indent="0" algn="ctr">
              <a:buNone/>
              <a:defRPr sz="2240"/>
            </a:lvl1pPr>
            <a:lvl2pPr marL="640080" indent="0">
              <a:buNone/>
              <a:defRPr sz="1680"/>
            </a:lvl2pPr>
            <a:lvl3pPr marL="1280160" indent="0">
              <a:buNone/>
              <a:defRPr sz="1400"/>
            </a:lvl3pPr>
            <a:lvl4pPr marL="1920240" indent="0">
              <a:buNone/>
              <a:defRPr sz="1260"/>
            </a:lvl4pPr>
            <a:lvl5pPr marL="2560320" indent="0">
              <a:buNone/>
              <a:defRPr sz="1260"/>
            </a:lvl5pPr>
            <a:lvl6pPr marL="3200400" indent="0">
              <a:buNone/>
              <a:defRPr sz="1260"/>
            </a:lvl6pPr>
            <a:lvl7pPr marL="3840480" indent="0">
              <a:buNone/>
              <a:defRPr sz="1260"/>
            </a:lvl7pPr>
            <a:lvl8pPr marL="4480560" indent="0">
              <a:buNone/>
              <a:defRPr sz="1260"/>
            </a:lvl8pPr>
            <a:lvl9pPr marL="5120640" indent="0">
              <a:buNone/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9048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612" y="1269622"/>
            <a:ext cx="9518228" cy="4337004"/>
          </a:xfrm>
        </p:spPr>
        <p:txBody>
          <a:bodyPr anchor="ctr">
            <a:normAutofit/>
          </a:bodyPr>
          <a:lstStyle>
            <a:lvl1pPr algn="ctr">
              <a:defRPr sz="448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7611" y="5985932"/>
            <a:ext cx="9518230" cy="22402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64008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789852" y="5796279"/>
            <a:ext cx="924899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01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8066" y="1374985"/>
            <a:ext cx="8960350" cy="3318935"/>
          </a:xfrm>
        </p:spPr>
        <p:txBody>
          <a:bodyPr anchor="ctr">
            <a:normAutofit/>
          </a:bodyPr>
          <a:lstStyle>
            <a:lvl1pPr algn="ctr">
              <a:defRPr sz="448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240280" y="4693919"/>
            <a:ext cx="8249917" cy="912706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520"/>
            </a:lvl1pPr>
            <a:lvl2pPr marL="640080" indent="0">
              <a:buFontTx/>
              <a:buNone/>
              <a:defRPr/>
            </a:lvl2pPr>
            <a:lvl3pPr marL="1280160" indent="0">
              <a:buFontTx/>
              <a:buNone/>
              <a:defRPr/>
            </a:lvl3pPr>
            <a:lvl4pPr marL="1920240" indent="0">
              <a:buFontTx/>
              <a:buNone/>
              <a:defRPr/>
            </a:lvl4pPr>
            <a:lvl5pPr marL="256032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7608" y="6080761"/>
            <a:ext cx="9518233" cy="214545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64008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189957" y="1267507"/>
            <a:ext cx="640247" cy="818686"/>
          </a:xfrm>
          <a:prstGeom prst="rect">
            <a:avLst/>
          </a:prstGeom>
        </p:spPr>
        <p:txBody>
          <a:bodyPr vert="horz" lIns="128016" tIns="64008" rIns="128016" bIns="64008" rtlCol="0" anchor="ctr">
            <a:noAutofit/>
          </a:bodyPr>
          <a:lstStyle/>
          <a:p>
            <a:pPr lvl="0"/>
            <a:r>
              <a:rPr lang="en-US" sz="1008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86905" y="3959018"/>
            <a:ext cx="640247" cy="818686"/>
          </a:xfrm>
          <a:prstGeom prst="rect">
            <a:avLst/>
          </a:prstGeom>
        </p:spPr>
        <p:txBody>
          <a:bodyPr vert="horz" lIns="128016" tIns="64008" rIns="128016" bIns="64008" rtlCol="0" anchor="ctr">
            <a:noAutofit/>
          </a:bodyPr>
          <a:lstStyle/>
          <a:p>
            <a:pPr lvl="0" algn="r"/>
            <a:r>
              <a:rPr lang="en-US" sz="1008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789852" y="5796279"/>
            <a:ext cx="9233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0109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617" y="4632013"/>
            <a:ext cx="9518219" cy="2056320"/>
          </a:xfrm>
        </p:spPr>
        <p:txBody>
          <a:bodyPr anchor="b">
            <a:normAutofit/>
          </a:bodyPr>
          <a:lstStyle>
            <a:lvl1pPr algn="l">
              <a:defRPr sz="448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7615" y="6688333"/>
            <a:ext cx="9518222" cy="1204560"/>
          </a:xfrm>
        </p:spPr>
        <p:txBody>
          <a:bodyPr anchor="t">
            <a:normAutofit/>
          </a:bodyPr>
          <a:lstStyle>
            <a:lvl1pPr marL="0" indent="0" algn="l">
              <a:buNone/>
              <a:defRPr sz="2520">
                <a:solidFill>
                  <a:schemeClr val="tx1"/>
                </a:solidFill>
              </a:defRPr>
            </a:lvl1pPr>
            <a:lvl2pPr marL="64008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7631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183" y="1374985"/>
            <a:ext cx="8855235" cy="3141135"/>
          </a:xfrm>
        </p:spPr>
        <p:txBody>
          <a:bodyPr anchor="ctr">
            <a:normAutofit/>
          </a:bodyPr>
          <a:lstStyle>
            <a:lvl1pPr algn="ctr">
              <a:defRPr sz="448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647615" y="5095037"/>
            <a:ext cx="9518222" cy="1241755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4008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7611" y="6341534"/>
            <a:ext cx="9518230" cy="1884680"/>
          </a:xfrm>
        </p:spPr>
        <p:txBody>
          <a:bodyPr anchor="t">
            <a:normAutofit/>
          </a:bodyPr>
          <a:lstStyle>
            <a:lvl1pPr marL="0" indent="0" algn="l">
              <a:buNone/>
              <a:defRPr sz="2240">
                <a:solidFill>
                  <a:schemeClr val="tx1"/>
                </a:solidFill>
              </a:defRPr>
            </a:lvl1pPr>
            <a:lvl2pPr marL="6400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229285" y="1255653"/>
            <a:ext cx="640247" cy="818686"/>
          </a:xfrm>
          <a:prstGeom prst="rect">
            <a:avLst/>
          </a:prstGeom>
        </p:spPr>
        <p:txBody>
          <a:bodyPr vert="horz" lIns="128016" tIns="64008" rIns="128016" bIns="64008" rtlCol="0" anchor="ctr">
            <a:noAutofit/>
          </a:bodyPr>
          <a:lstStyle/>
          <a:p>
            <a:pPr lvl="0"/>
            <a:r>
              <a:rPr lang="en-US" sz="11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09715" y="3650819"/>
            <a:ext cx="640247" cy="818686"/>
          </a:xfrm>
          <a:prstGeom prst="rect">
            <a:avLst/>
          </a:prstGeom>
        </p:spPr>
        <p:txBody>
          <a:bodyPr vert="horz" lIns="128016" tIns="64008" rIns="128016" bIns="64008" rtlCol="0" anchor="ctr">
            <a:noAutofit/>
          </a:bodyPr>
          <a:lstStyle/>
          <a:p>
            <a:pPr lvl="0" algn="r"/>
            <a:r>
              <a:rPr lang="en-US" sz="11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789852" y="4800600"/>
            <a:ext cx="9233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78723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611" y="1374984"/>
            <a:ext cx="9518228" cy="321225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448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647615" y="4992624"/>
            <a:ext cx="9518222" cy="126735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4008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7612" y="6258561"/>
            <a:ext cx="9518228" cy="1967654"/>
          </a:xfrm>
        </p:spPr>
        <p:txBody>
          <a:bodyPr anchor="t">
            <a:normAutofit/>
          </a:bodyPr>
          <a:lstStyle>
            <a:lvl1pPr marL="0" indent="0" algn="l">
              <a:buNone/>
              <a:defRPr sz="2240">
                <a:solidFill>
                  <a:schemeClr val="tx1"/>
                </a:solidFill>
              </a:defRPr>
            </a:lvl1pPr>
            <a:lvl2pPr marL="6400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789858" y="4800600"/>
            <a:ext cx="924898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51310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7611" y="3486190"/>
            <a:ext cx="9518230" cy="47400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789852" y="3296538"/>
            <a:ext cx="92489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53485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334" y="1269623"/>
            <a:ext cx="2266502" cy="695659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7614" y="1269623"/>
            <a:ext cx="6881713" cy="695659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743717" y="1269623"/>
            <a:ext cx="0" cy="695659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873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383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669" y="3135948"/>
            <a:ext cx="7958772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67800" y="3135948"/>
            <a:ext cx="7958773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36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840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90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465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77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05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504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" y="0"/>
            <a:ext cx="12813454" cy="96012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7612" y="1281472"/>
            <a:ext cx="9518228" cy="182541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7611" y="3486190"/>
            <a:ext cx="9518230" cy="48229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99339" y="8344746"/>
            <a:ext cx="1607596" cy="391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FE57AA2-E2AF-4872-A98A-5760104C7717}" type="datetimeFigureOut">
              <a:rPr lang="en-US" smtClean="0"/>
              <a:t>2023-06-07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7612" y="8344746"/>
            <a:ext cx="7146534" cy="391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12127" y="8344746"/>
            <a:ext cx="553714" cy="3911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28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640080" rtl="1" eaLnBrk="1" latinLnBrk="0" hangingPunct="1">
        <a:spcBef>
          <a:spcPct val="0"/>
        </a:spcBef>
        <a:buNone/>
        <a:defRPr sz="56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400050" indent="-400050" algn="r" defTabSz="640080" rtl="1" eaLnBrk="1" latinLnBrk="0" hangingPunct="1">
        <a:spcBef>
          <a:spcPct val="20000"/>
        </a:spcBef>
        <a:spcAft>
          <a:spcPts val="840"/>
        </a:spcAft>
        <a:buClr>
          <a:schemeClr val="accent1"/>
        </a:buClr>
        <a:buSzPct val="115000"/>
        <a:buFont typeface="Arial"/>
        <a:buChar char="•"/>
        <a:defRPr sz="336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1040130" indent="-400050" algn="r" defTabSz="640080" rtl="1" eaLnBrk="1" latinLnBrk="0" hangingPunct="1">
        <a:spcBef>
          <a:spcPct val="20000"/>
        </a:spcBef>
        <a:spcAft>
          <a:spcPts val="840"/>
        </a:spcAft>
        <a:buClr>
          <a:schemeClr val="accent1"/>
        </a:buClr>
        <a:buSzPct val="115000"/>
        <a:buFont typeface="Arial"/>
        <a:buChar char="•"/>
        <a:defRPr sz="2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680210" indent="-400050" algn="r" defTabSz="640080" rtl="1" eaLnBrk="1" latinLnBrk="0" hangingPunct="1">
        <a:spcBef>
          <a:spcPct val="20000"/>
        </a:spcBef>
        <a:spcAft>
          <a:spcPts val="840"/>
        </a:spcAft>
        <a:buClr>
          <a:schemeClr val="accent1"/>
        </a:buClr>
        <a:buSzPct val="115000"/>
        <a:buFont typeface="Arial"/>
        <a:buChar char="•"/>
        <a:defRPr sz="252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2160270" indent="-240030" algn="r" defTabSz="640080" rtl="1" eaLnBrk="1" latinLnBrk="0" hangingPunct="1">
        <a:spcBef>
          <a:spcPct val="20000"/>
        </a:spcBef>
        <a:spcAft>
          <a:spcPts val="840"/>
        </a:spcAft>
        <a:buClr>
          <a:schemeClr val="accent1"/>
        </a:buClr>
        <a:buSzPct val="115000"/>
        <a:buFont typeface="Arial"/>
        <a:buChar char="•"/>
        <a:defRPr sz="224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800350" indent="-240030" algn="r" defTabSz="640080" rtl="1" eaLnBrk="1" latinLnBrk="0" hangingPunct="1">
        <a:spcBef>
          <a:spcPct val="20000"/>
        </a:spcBef>
        <a:spcAft>
          <a:spcPts val="840"/>
        </a:spcAft>
        <a:buClr>
          <a:schemeClr val="accent1"/>
        </a:buClr>
        <a:buSzPct val="115000"/>
        <a:buFont typeface="Arial"/>
        <a:buChar char="•"/>
        <a:defRPr sz="196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3520440" indent="-320040" algn="r" defTabSz="640080" rtl="1" eaLnBrk="1" latinLnBrk="0" hangingPunct="1">
        <a:spcBef>
          <a:spcPct val="20000"/>
        </a:spcBef>
        <a:spcAft>
          <a:spcPts val="840"/>
        </a:spcAft>
        <a:buClr>
          <a:schemeClr val="accent1"/>
        </a:buClr>
        <a:buSzPct val="115000"/>
        <a:buFont typeface="Arial"/>
        <a:buChar char="•"/>
        <a:defRPr sz="196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4160520" indent="-320040" algn="r" defTabSz="640080" rtl="1" eaLnBrk="1" latinLnBrk="0" hangingPunct="1">
        <a:spcBef>
          <a:spcPct val="20000"/>
        </a:spcBef>
        <a:spcAft>
          <a:spcPts val="840"/>
        </a:spcAft>
        <a:buClr>
          <a:schemeClr val="accent1"/>
        </a:buClr>
        <a:buSzPct val="115000"/>
        <a:buFont typeface="Arial"/>
        <a:buChar char="•"/>
        <a:defRPr sz="196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4800600" indent="-320040" algn="r" defTabSz="640080" rtl="1" eaLnBrk="1" latinLnBrk="0" hangingPunct="1">
        <a:spcBef>
          <a:spcPct val="20000"/>
        </a:spcBef>
        <a:spcAft>
          <a:spcPts val="840"/>
        </a:spcAft>
        <a:buClr>
          <a:schemeClr val="accent1"/>
        </a:buClr>
        <a:buSzPct val="115000"/>
        <a:buFont typeface="Arial"/>
        <a:buChar char="•"/>
        <a:defRPr sz="196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5440680" indent="-320040" algn="r" defTabSz="640080" rtl="1" eaLnBrk="1" latinLnBrk="0" hangingPunct="1">
        <a:spcBef>
          <a:spcPct val="20000"/>
        </a:spcBef>
        <a:spcAft>
          <a:spcPts val="840"/>
        </a:spcAft>
        <a:buClr>
          <a:schemeClr val="accent1"/>
        </a:buClr>
        <a:buSzPct val="115000"/>
        <a:buFont typeface="Arial"/>
        <a:buChar char="•"/>
        <a:defRPr sz="196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40080" rtl="1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r" defTabSz="640080" rtl="1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r" defTabSz="640080" rtl="1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r" defTabSz="640080" rtl="1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r" defTabSz="640080" rtl="1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r" defTabSz="640080" rtl="1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r" defTabSz="640080" rtl="1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r" defTabSz="640080" rtl="1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r" defTabSz="640080" rtl="1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7079" y="642128"/>
            <a:ext cx="12162393" cy="6781537"/>
          </a:xfrm>
          <a:prstGeom prst="rect">
            <a:avLst/>
          </a:prstGeom>
          <a:noFill/>
        </p:spPr>
        <p:txBody>
          <a:bodyPr wrap="square" lIns="147513" tIns="73756" rIns="147513" bIns="73756" rtlCol="1">
            <a:spAutoFit/>
          </a:bodyPr>
          <a:lstStyle/>
          <a:p>
            <a:pPr algn="ctr"/>
            <a:r>
              <a:rPr lang="fa-IR" sz="3100" b="1" dirty="0">
                <a:cs typeface="B Zar" pitchFamily="2" charset="-78"/>
              </a:rPr>
              <a:t>به نام یزدان پاک</a:t>
            </a:r>
          </a:p>
          <a:p>
            <a:pPr algn="ctr"/>
            <a:endParaRPr lang="fa-IR" sz="3100" b="1" dirty="0">
              <a:cs typeface="B Zar" pitchFamily="2" charset="-78"/>
            </a:endParaRPr>
          </a:p>
          <a:p>
            <a:pPr algn="ctr"/>
            <a:endParaRPr lang="fa-IR" sz="1600" b="1" dirty="0">
              <a:cs typeface="B Zar" pitchFamily="2" charset="-78"/>
            </a:endParaRPr>
          </a:p>
          <a:p>
            <a:pPr algn="ctr"/>
            <a:endParaRPr lang="fa-IR" sz="1600" b="1" dirty="0">
              <a:cs typeface="B Zar" pitchFamily="2" charset="-78"/>
            </a:endParaRPr>
          </a:p>
          <a:p>
            <a:pPr algn="ctr"/>
            <a:r>
              <a:rPr lang="fa-IR" sz="1600" b="1" dirty="0">
                <a:cs typeface="B Zar" pitchFamily="2" charset="-78"/>
              </a:rPr>
              <a:t> </a:t>
            </a:r>
            <a:endParaRPr lang="en-US" sz="1600" b="1" dirty="0">
              <a:cs typeface="B Zar" pitchFamily="2" charset="-78"/>
            </a:endParaRPr>
          </a:p>
          <a:p>
            <a:pPr algn="ctr"/>
            <a:r>
              <a:rPr lang="en-US" sz="1600" dirty="0">
                <a:latin typeface="IranNastaliq" panose="02020505000000020003" pitchFamily="18" charset="0"/>
                <a:cs typeface="IranNastaliq" panose="02020505000000020003" pitchFamily="18" charset="0"/>
              </a:rPr>
              <a:t/>
            </a:r>
            <a:br>
              <a:rPr lang="en-US" sz="1600" dirty="0">
                <a:latin typeface="IranNastaliq" panose="02020505000000020003" pitchFamily="18" charset="0"/>
                <a:cs typeface="IranNastaliq" panose="02020505000000020003" pitchFamily="18" charset="0"/>
              </a:rPr>
            </a:b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معاونت فنی و شهرسازی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fa-IR" sz="3600" dirty="0">
                <a:latin typeface="IranNastaliq" panose="02020505000000020003" pitchFamily="18" charset="0"/>
                <a:cs typeface="IranNastaliq" panose="02020505000000020003" pitchFamily="18" charset="0"/>
              </a:rPr>
              <a:t>واحد شهرسازی</a:t>
            </a:r>
          </a:p>
          <a:p>
            <a:pPr algn="ctr">
              <a:lnSpc>
                <a:spcPct val="15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کمیته نما و منظر شهری</a:t>
            </a:r>
          </a:p>
          <a:p>
            <a:pPr algn="ctr"/>
            <a:endParaRPr lang="fa-IR" sz="3100" b="1" dirty="0">
              <a:cs typeface="B Zar" pitchFamily="2" charset="-78"/>
            </a:endParaRPr>
          </a:p>
          <a:p>
            <a:pPr algn="ctr"/>
            <a:r>
              <a:rPr lang="fa-IR" sz="4400" b="1" dirty="0">
                <a:cs typeface="B Titr" pitchFamily="2" charset="-78"/>
              </a:rPr>
              <a:t>دستورالعمل نحوه ارائه </a:t>
            </a:r>
          </a:p>
          <a:p>
            <a:pPr algn="ctr"/>
            <a:r>
              <a:rPr lang="fa-IR" sz="4400" b="1" dirty="0">
                <a:cs typeface="B Titr" pitchFamily="2" charset="-78"/>
              </a:rPr>
              <a:t>مدارک نمای ساختمانی توسط مالک</a:t>
            </a:r>
          </a:p>
          <a:p>
            <a:pPr algn="ctr"/>
            <a:endParaRPr lang="fa-IR" sz="4800" b="1" dirty="0">
              <a:cs typeface="B Za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7079" y="8448908"/>
            <a:ext cx="121623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cs typeface="B Nazanin" pitchFamily="2" charset="-78"/>
              </a:rPr>
              <a:t>کلیه مدارک و مستندات ارائه شده می بایست ممهور به مهر و امضاء مهندس طراح مندرج در پروانه ساختمانی باشد.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287079" y="8184975"/>
            <a:ext cx="12196301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101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7: طرح پیشنهادی</a:t>
            </a:r>
            <a:endParaRPr lang="en-US" sz="2000" b="1" dirty="0">
              <a:cs typeface="B Nazanin" pitchFamily="2" charset="-78"/>
            </a:endParaRP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تصاوير سه بعدي رنگي از كليه نماهای قابل رويت از معابر اعم از نمای اصلی و یا نمای جانبی</a:t>
            </a:r>
          </a:p>
        </p:txBody>
      </p:sp>
      <p:sp>
        <p:nvSpPr>
          <p:cNvPr id="7" name="Rectangle 6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17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8: تصاوير سه بعدي رنگي از طرح نورپردازي نما</a:t>
            </a:r>
          </a:p>
          <a:p>
            <a:pPr algn="r" rtl="1"/>
            <a:r>
              <a:rPr lang="fa-IR" sz="2000" dirty="0">
                <a:cs typeface="B Nazanin" pitchFamily="2" charset="-78"/>
              </a:rPr>
              <a:t> (الزامی در خصوص ابنیه غیرمسکونی یا واقع در مجاورت معابر اصلی)</a:t>
            </a:r>
          </a:p>
          <a:p>
            <a:pPr algn="r" rtl="1"/>
            <a:endParaRPr lang="fa-IR" sz="2000" b="1" dirty="0"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95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328992"/>
            <a:ext cx="91464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9: نقشه کلی نما بدون راندوی مصالح با کدهای ارتفاعی در مقیاس 1/100 یا 1/200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خطوط کلی کالبدی شامل خط آسمان، خط زمین، تراز پنجره ها، هرگونه پیش آمدگی و فرورفتگی تاثیرگذار، براساس دو پلاک مجاور و ادله طراح می بایست بررسی گردد.</a:t>
            </a:r>
          </a:p>
          <a:p>
            <a:pPr marL="342900" indent="-342900" algn="r" rtl="1">
              <a:buFont typeface="Arial" pitchFamily="34" charset="0"/>
              <a:buChar char="•"/>
            </a:pP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008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328992"/>
            <a:ext cx="91464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10: مصالح مصرفی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 معرفی و جانمایی موقعیت مصالح نما با مقياس 1/200يا 1/100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solidFill>
                  <a:prstClr val="black"/>
                </a:solidFill>
                <a:cs typeface="B Nazanin" pitchFamily="2" charset="-78"/>
              </a:rPr>
              <a:t>مصالح به</a:t>
            </a:r>
            <a:r>
              <a:rPr lang="en-US" sz="2000" dirty="0">
                <a:solidFill>
                  <a:prstClr val="black"/>
                </a:solidFill>
                <a:cs typeface="B Nazanin" pitchFamily="2" charset="-78"/>
              </a:rPr>
              <a:t> </a:t>
            </a:r>
            <a:r>
              <a:rPr lang="fa-IR" sz="2000" dirty="0">
                <a:solidFill>
                  <a:prstClr val="black"/>
                </a:solidFill>
                <a:cs typeface="B Nazanin" pitchFamily="2" charset="-78"/>
              </a:rPr>
              <a:t>کار رفته حداقل بصورت نوشتاری در نقشه نما معرفی گردند.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72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11: مصالح مصرفی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تصاویر واقعی مصالح کاربردی به لحاظ  بافت و رنگ و سایر مشخصات فنی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510308"/>
              </p:ext>
            </p:extLst>
          </p:nvPr>
        </p:nvGraphicFramePr>
        <p:xfrm>
          <a:off x="1072208" y="1128192"/>
          <a:ext cx="10550190" cy="6146134"/>
        </p:xfrm>
        <a:graphic>
          <a:graphicData uri="http://schemas.openxmlformats.org/drawingml/2006/table">
            <a:tbl>
              <a:tblPr rtl="1">
                <a:tableStyleId>{5940675A-B579-460E-94D1-54222C63F5DA}</a:tableStyleId>
              </a:tblPr>
              <a:tblGrid>
                <a:gridCol w="64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9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03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2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4507">
                <a:tc gridSpan="4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cs typeface="B Nazanin" pitchFamily="2" charset="-78"/>
                        </a:rPr>
                        <a:t>جدول راهنماي مصالح نما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6518"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ردیف</a:t>
                      </a:r>
                      <a:endParaRPr lang="en-US" sz="2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نام مصالح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تصویر مصالح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درصد کاربرد در هر جبهه از بنا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079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1</a:t>
                      </a:r>
                      <a:endParaRPr lang="en-US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9351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2</a:t>
                      </a:r>
                      <a:endParaRPr lang="en-US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79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3</a:t>
                      </a:r>
                      <a:endParaRPr lang="en-US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3708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309942"/>
            <a:ext cx="91464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12: جزئيات اجرايي مربوط به کلیه عناصر الحاقي نما به مقياس 1/20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مشخص نمودن نحوه اتصال کلیه عناصر الحاقی به سازه اصلی، ابعاد و اندازه ها و لایه های اجرایی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(بازشوها، پیش آمدگی، نرده، قاب سازی، ستون، سايبان، آبچکان، جان پناه، تابلو و . . . )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47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328992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b="1" dirty="0">
                <a:cs typeface="B Nazanin" pitchFamily="2" charset="-78"/>
              </a:rPr>
              <a:t>شیت شماره  13:</a:t>
            </a:r>
          </a:p>
          <a:p>
            <a:pPr algn="just" rtl="1"/>
            <a:r>
              <a:rPr lang="fa-IR" sz="2000" dirty="0">
                <a:cs typeface="B Nazanin" pitchFamily="2" charset="-78"/>
              </a:rPr>
              <a:t> نقشه های مربوط به ورودی و سردرب ساختمان در مقیاس 1/100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151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309942"/>
            <a:ext cx="91464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14: نقشه کفسازی پیاده رو مقابل ملک به مقیاس 1/50 </a:t>
            </a:r>
            <a:endParaRPr lang="en-US" sz="2000" b="1" dirty="0">
              <a:cs typeface="B Nazanin" pitchFamily="2" charset="-78"/>
            </a:endParaRP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حداقل کفسازی یک پلاک از هر طرف بنا ارائه گردد.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 (نوع کفسازی، جانمایی مبلمان شهری، جانمایی خطوط راهنمای نابینایان، کد ارتقاعی پیاده رو و ...)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63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15: نقشه جزییات اجرایی بام 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مدارک مربوط به طرح پیشنهادی در خصوص بام ساختمان (پیشنهاد طراحی بام های سبز)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83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04456" y="8401000"/>
            <a:ext cx="9073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000" b="1" dirty="0">
                <a:cs typeface="B Nazanin" pitchFamily="2" charset="-78"/>
              </a:rPr>
              <a:t>شیت شماره 1 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b="1" dirty="0">
                <a:cs typeface="B Nazanin" pitchFamily="2" charset="-78"/>
              </a:rPr>
              <a:t>مشخصات کلی پروژه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4028" y="336105"/>
            <a:ext cx="12169352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442013"/>
              </p:ext>
            </p:extLst>
          </p:nvPr>
        </p:nvGraphicFramePr>
        <p:xfrm>
          <a:off x="926096" y="2956474"/>
          <a:ext cx="10945216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58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شماره قطعه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نام مالک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endParaRPr lang="en-US" sz="200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شماره و تاریخ پروانه ساختمانی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endParaRPr lang="en-US" sz="200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مساحت زمین </a:t>
                      </a:r>
                      <a:r>
                        <a:rPr lang="fa-IR" sz="2000" baseline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طبق قرارداد واگذاری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endParaRPr lang="en-US" sz="200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مساحت </a:t>
                      </a:r>
                      <a:r>
                        <a:rPr lang="fa-IR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زیربنا (برابر آخرین گواهی عدم خلاف)</a:t>
                      </a:r>
                      <a:endParaRPr lang="en-US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endParaRPr lang="en-US" sz="200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</a:t>
                      </a: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تعداد طبقات پروانه ساختمانی 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endParaRPr lang="en-US" sz="200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کاربری زمین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endParaRPr lang="en-US" sz="200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آدرس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endParaRPr lang="en-US" sz="200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تاریخ ارائه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B5F6136-8266-4C03-A332-65460795603B}"/>
              </a:ext>
            </a:extLst>
          </p:cNvPr>
          <p:cNvSpPr txBox="1">
            <a:spLocks/>
          </p:cNvSpPr>
          <p:nvPr/>
        </p:nvSpPr>
        <p:spPr>
          <a:xfrm>
            <a:off x="926096" y="631395"/>
            <a:ext cx="10945216" cy="2216283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>
            <a:lvl1pPr marL="0" indent="0" algn="ctr" defTabSz="1280160" rtl="0" eaLnBrk="1" latinLnBrk="0" hangingPunct="1">
              <a:spcBef>
                <a:spcPct val="20000"/>
              </a:spcBef>
              <a:buFont typeface="Arial" pitchFamily="34" charset="0"/>
              <a:buNone/>
              <a:defRPr sz="4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indent="0" algn="ctr" defTabSz="1280160" rtl="0" eaLnBrk="1" latinLnBrk="0" hangingPunct="1">
              <a:spcBef>
                <a:spcPct val="20000"/>
              </a:spcBef>
              <a:buFont typeface="Arial" pitchFamily="34" charset="0"/>
              <a:buNone/>
              <a:defRPr sz="3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80160" indent="0" algn="ctr" defTabSz="1280160" rtl="0" eaLnBrk="1" latinLnBrk="0" hangingPunct="1">
              <a:spcBef>
                <a:spcPct val="20000"/>
              </a:spcBef>
              <a:buFont typeface="Arial" pitchFamily="34" charset="0"/>
              <a:buNone/>
              <a:defRPr sz="3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920240" indent="0" algn="ctr" defTabSz="128016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560320" indent="0" algn="ctr" defTabSz="128016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200400" indent="0" algn="ctr" defTabSz="128016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840480" indent="0" algn="ctr" defTabSz="128016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480560" indent="0" algn="ctr" defTabSz="128016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120640" indent="0" algn="ctr" defTabSz="128016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50000"/>
              </a:lnSpc>
            </a:pP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براساس مصوبه شورایعالی معماری و شهرسازی و به منظور حفظ و صیانت از معماری ایرانی-اسلامی کلیه نماهای طراحی شده به سبک کلاسیک و رومی در کمیته نما غیرقابل پذیرش و مردود است.</a:t>
            </a:r>
          </a:p>
          <a:p>
            <a:pPr algn="just" rtl="1">
              <a:lnSpc>
                <a:spcPct val="150000"/>
              </a:lnSpc>
            </a:pP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براساس مصوبه کمیسیون ماده پنج مورخ 02 / 02 /1394 استفاده از نماهای پرده ای (شیشه ای، کامپوزیت و ...) در جداره های بیرونی برای کلیه بناهای دولتی و عمومی ممنوع می باشد.</a:t>
            </a:r>
            <a:endParaRPr lang="en-US" sz="20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2918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E5D61AF-2D64-48D6-8733-F5868EDD87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12" y="4800600"/>
            <a:ext cx="5606240" cy="4800600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B5D37B-926E-439B-A929-7FA01ACEF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12" y="-23935"/>
            <a:ext cx="5620819" cy="48245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552764-E85A-4FE5-8E93-6D38B4E570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391" y="4581779"/>
            <a:ext cx="5620819" cy="74944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CEE508-AFB7-40F7-86EA-19A9199F8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155" y="-23935"/>
            <a:ext cx="6133519" cy="482453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03C386C-3611-4E0F-ABC4-60FF93E7346D}"/>
              </a:ext>
            </a:extLst>
          </p:cNvPr>
          <p:cNvSpPr/>
          <p:nvPr/>
        </p:nvSpPr>
        <p:spPr>
          <a:xfrm>
            <a:off x="5598328" y="4800598"/>
            <a:ext cx="1713550" cy="482453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800" dirty="0">
                <a:cs typeface="B Titr" panose="00000700000000000000" pitchFamily="2" charset="-78"/>
              </a:rPr>
              <a:t>نمونه نماهای غیر مجاز</a:t>
            </a:r>
          </a:p>
        </p:txBody>
      </p:sp>
    </p:spTree>
    <p:extLst>
      <p:ext uri="{BB962C8B-B14F-4D97-AF65-F5344CB8AC3E}">
        <p14:creationId xmlns:p14="http://schemas.microsoft.com/office/powerpoint/2010/main" val="1480400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03C386C-3611-4E0F-ABC4-60FF93E7346D}"/>
              </a:ext>
            </a:extLst>
          </p:cNvPr>
          <p:cNvSpPr/>
          <p:nvPr/>
        </p:nvSpPr>
        <p:spPr>
          <a:xfrm>
            <a:off x="5598328" y="0"/>
            <a:ext cx="1713550" cy="4824535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800" dirty="0">
                <a:cs typeface="B Titr" panose="00000700000000000000" pitchFamily="2" charset="-78"/>
              </a:rPr>
              <a:t>نمونه نماهای مجاز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F2C972C-15E0-42EA-AE09-0A34FB18D6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358" y="4776624"/>
            <a:ext cx="6432714" cy="4824536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07DC34-E432-470A-9576-3059FB5DE5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" y="0"/>
            <a:ext cx="4739190" cy="62388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75EC0D2-F55C-4D42-B1AA-01423656A5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883" y="-23936"/>
            <a:ext cx="4983717" cy="62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255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84028" y="8157681"/>
            <a:ext cx="9166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/>
            <a:r>
              <a:rPr lang="fa-IR" sz="2000" b="1" dirty="0">
                <a:cs typeface="B Nazanin" pitchFamily="2" charset="-78"/>
              </a:rPr>
              <a:t>شیت شماره 2 : موقعیت بنا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نقشه هوایی محل (ممهور به مهر مهندس نقشه بردار) در مقیاس 1:2000 و یا مقیاسی که نسبت به یک گذر اصلی شهر قابل شناسایی باشد)</a:t>
            </a:r>
          </a:p>
          <a:p>
            <a:pPr marL="342900" lvl="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نقشه دسترسی های سواره و پیاده در سایت پلان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263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16424" y="8256984"/>
            <a:ext cx="94344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 err="1">
                <a:cs typeface="B Nazanin" pitchFamily="2" charset="-78"/>
              </a:rPr>
              <a:t>شیت</a:t>
            </a:r>
            <a:r>
              <a:rPr lang="fa-IR" sz="2000" b="1" dirty="0">
                <a:cs typeface="B Nazanin" pitchFamily="2" charset="-78"/>
              </a:rPr>
              <a:t> شماره 3 :</a:t>
            </a:r>
          </a:p>
          <a:p>
            <a:pPr algn="r" rtl="1"/>
            <a:r>
              <a:rPr lang="fa-IR" sz="2000" dirty="0">
                <a:cs typeface="B Nazanin" pitchFamily="2" charset="-78"/>
              </a:rPr>
              <a:t> اسکن فرم تکمیل شده چک لیست کنترل نماهای ساختمانی با مهر و امضاء مهندس طراح</a:t>
            </a:r>
          </a:p>
        </p:txBody>
      </p:sp>
      <p:sp>
        <p:nvSpPr>
          <p:cNvPr id="7" name="Rectangle 6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77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4: شناخت وضع موجود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تصاویر وضعیت فعلی بنا با ذکر تاریخ عکسبرداری 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647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5: شناخت وضع موجود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تصاویر بناهای همجوار (حداقل دو پلاک از طرفین بنا</a:t>
            </a:r>
            <a:r>
              <a:rPr lang="en-US" sz="2000" dirty="0">
                <a:cs typeface="B Nazanin" pitchFamily="2" charset="-78"/>
              </a:rPr>
              <a:t> </a:t>
            </a:r>
            <a:r>
              <a:rPr lang="fa-IR" sz="2000" dirty="0">
                <a:cs typeface="B Nazanin" pitchFamily="2" charset="-78"/>
              </a:rPr>
              <a:t> به صورت عکس پانوراما) و روبروی ملک 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4028" y="317055"/>
            <a:ext cx="12136880" cy="367240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510908" y="4264954"/>
            <a:ext cx="5940000" cy="3672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14028" y="4264955"/>
            <a:ext cx="5940000" cy="3672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80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6: طرح پیشنهادی</a:t>
            </a:r>
            <a:endParaRPr lang="en-US" sz="2000" b="1" dirty="0">
              <a:cs typeface="B Nazanin" pitchFamily="2" charset="-78"/>
            </a:endParaRP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جانمايي طرح سه بعدی نما در ميان تصاویر بناهاي همجوار حداقل دو  پلاك از هر طرف بنا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658957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657</Words>
  <Application>Microsoft Office PowerPoint</Application>
  <PresentationFormat>A3 Paper (297x420 mm)</PresentationFormat>
  <Paragraphs>82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B Nazanin</vt:lpstr>
      <vt:lpstr>B Titr</vt:lpstr>
      <vt:lpstr>B Zar</vt:lpstr>
      <vt:lpstr>Calibri</vt:lpstr>
      <vt:lpstr>Garamond</vt:lpstr>
      <vt:lpstr>IranNastaliq</vt:lpstr>
      <vt:lpstr>Office Theme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Golbahar Nouri</dc:creator>
  <cp:lastModifiedBy>hnc108</cp:lastModifiedBy>
  <cp:revision>77</cp:revision>
  <cp:lastPrinted>2023-06-07T06:25:40Z</cp:lastPrinted>
  <dcterms:created xsi:type="dcterms:W3CDTF">2019-10-10T07:08:32Z</dcterms:created>
  <dcterms:modified xsi:type="dcterms:W3CDTF">2023-06-07T07:02:34Z</dcterms:modified>
</cp:coreProperties>
</file>